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75896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String it Together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right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D0ECE7-E537-4E8D-84C2-55C794190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67965"/>
            <a:ext cx="7025776" cy="49496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String it Together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String it Together is a 25 round, 125 point, Comstock course of fire. There are 12 IPSC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colt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 Pistol is UNLOADED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172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2021-07-09T14:55:25Z</dcterms:modified>
  <cp:category>Shooting</cp:category>
</cp:coreProperties>
</file>